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2418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408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89685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1765572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97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61172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10928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4333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253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996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69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305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628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11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381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331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83300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9B482E8-6E0E-1B4F-B1FD-C69DB9E858D9}" type="datetimeFigureOut">
              <a:rPr lang="en-US" smtClean="0"/>
              <a:pPr/>
              <a:t>5/11/2025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0249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741C41-1E1C-4468-BDC0-32B248E4A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58624" y="316634"/>
            <a:ext cx="10572000" cy="2971051"/>
          </a:xfrm>
        </p:spPr>
        <p:txBody>
          <a:bodyPr/>
          <a:lstStyle/>
          <a:p>
            <a:r>
              <a:rPr lang="ru-RU" dirty="0"/>
              <a:t>Презентация фотошоп</a:t>
            </a:r>
          </a:p>
        </p:txBody>
      </p:sp>
    </p:spTree>
    <p:extLst>
      <p:ext uri="{BB962C8B-B14F-4D97-AF65-F5344CB8AC3E}">
        <p14:creationId xmlns:p14="http://schemas.microsoft.com/office/powerpoint/2010/main" val="84735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A297E11-A188-48A0-AD0D-422362DA7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1" y="685800"/>
            <a:ext cx="11408087" cy="47151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4400" dirty="0"/>
              <a:t>содержание</a:t>
            </a:r>
          </a:p>
          <a:p>
            <a:pPr marL="0" indent="0">
              <a:buNone/>
            </a:pPr>
            <a:r>
              <a:rPr lang="ru-RU" sz="4000" dirty="0"/>
              <a:t> приветствие и знакомство со мной</a:t>
            </a:r>
          </a:p>
          <a:p>
            <a:pPr marL="0" indent="0">
              <a:buNone/>
            </a:pPr>
            <a:r>
              <a:rPr lang="ru-RU" sz="5400" dirty="0"/>
              <a:t> почему я изучаю </a:t>
            </a:r>
            <a:r>
              <a:rPr lang="ru-RU" sz="5400" dirty="0" err="1"/>
              <a:t>фотошоп</a:t>
            </a:r>
            <a:endParaRPr lang="ru-RU" sz="5400" dirty="0"/>
          </a:p>
          <a:p>
            <a:pPr marL="0" indent="0">
              <a:buNone/>
            </a:pPr>
            <a:r>
              <a:rPr lang="ru-RU" sz="5400" dirty="0"/>
              <a:t> конец презентации и начало действий</a:t>
            </a:r>
          </a:p>
        </p:txBody>
      </p:sp>
    </p:spTree>
    <p:extLst>
      <p:ext uri="{BB962C8B-B14F-4D97-AF65-F5344CB8AC3E}">
        <p14:creationId xmlns:p14="http://schemas.microsoft.com/office/powerpoint/2010/main" val="210124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9FC5D7-2AFE-49A2-AFBD-EC8B9E9E0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46" y="1778466"/>
            <a:ext cx="9634247" cy="3653871"/>
          </a:xfrm>
        </p:spPr>
        <p:txBody>
          <a:bodyPr/>
          <a:lstStyle/>
          <a:p>
            <a:r>
              <a:rPr lang="ru-RU" dirty="0"/>
              <a:t>Я усов </a:t>
            </a:r>
            <a:r>
              <a:rPr lang="ru-RU" dirty="0" err="1"/>
              <a:t>макар</a:t>
            </a:r>
            <a:r>
              <a:rPr lang="ru-RU" dirty="0"/>
              <a:t> </a:t>
            </a:r>
            <a:br>
              <a:rPr lang="ru-RU" dirty="0"/>
            </a:br>
            <a:r>
              <a:rPr lang="ru-RU" dirty="0"/>
              <a:t>мне 13 лет</a:t>
            </a:r>
            <a:br>
              <a:rPr lang="ru-RU" dirty="0"/>
            </a:br>
            <a:r>
              <a:rPr lang="ru-RU" dirty="0"/>
              <a:t>я учусь в 6 классе</a:t>
            </a:r>
            <a:br>
              <a:rPr lang="ru-RU" dirty="0"/>
            </a:br>
            <a:r>
              <a:rPr lang="ru-RU" dirty="0"/>
              <a:t>я люблю и изучаю животных</a:t>
            </a:r>
            <a:br>
              <a:rPr lang="ru-RU" dirty="0"/>
            </a:br>
            <a:r>
              <a:rPr lang="ru-RU" dirty="0"/>
              <a:t>я учусь в </a:t>
            </a:r>
            <a:r>
              <a:rPr lang="ru-RU" dirty="0" err="1"/>
              <a:t>киберван</a:t>
            </a:r>
            <a:r>
              <a:rPr lang="ru-RU" dirty="0"/>
              <a:t> 1 год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319A7A-E072-4A65-BD2D-D20172371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988" y="408965"/>
            <a:ext cx="5607531" cy="1507067"/>
          </a:xfrm>
        </p:spPr>
        <p:txBody>
          <a:bodyPr>
            <a:normAutofit lnSpcReduction="10000"/>
          </a:bodyPr>
          <a:lstStyle/>
          <a:p>
            <a:r>
              <a:rPr lang="ru-RU" sz="9600" dirty="0"/>
              <a:t>привет</a:t>
            </a:r>
          </a:p>
        </p:txBody>
      </p:sp>
    </p:spTree>
    <p:extLst>
      <p:ext uri="{BB962C8B-B14F-4D97-AF65-F5344CB8AC3E}">
        <p14:creationId xmlns:p14="http://schemas.microsoft.com/office/powerpoint/2010/main" val="78264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62FFF0-4A6E-4DBA-B9E0-A67494A70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292" y="2452644"/>
            <a:ext cx="8534400" cy="1507067"/>
          </a:xfrm>
        </p:spPr>
        <p:txBody>
          <a:bodyPr>
            <a:normAutofit fontScale="90000"/>
          </a:bodyPr>
          <a:lstStyle/>
          <a:p>
            <a:r>
              <a:rPr lang="ru-RU" dirty="0"/>
              <a:t>Фотошоп очень интересен  и крут там можно сделать все что хочешь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5E6845-05E6-47DE-960A-FE9E2D48E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23843"/>
            <a:ext cx="12191999" cy="1828801"/>
          </a:xfrm>
        </p:spPr>
        <p:txBody>
          <a:bodyPr>
            <a:normAutofit/>
          </a:bodyPr>
          <a:lstStyle/>
          <a:p>
            <a:r>
              <a:rPr lang="ru-RU" sz="5400" dirty="0"/>
              <a:t>Почему я выбрал </a:t>
            </a:r>
            <a:r>
              <a:rPr lang="ru-RU" sz="5400" dirty="0" err="1"/>
              <a:t>фотошоп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417152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5EA734-72B6-42C1-AC13-34555D105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845" y="3846397"/>
            <a:ext cx="8534400" cy="1507067"/>
          </a:xfrm>
        </p:spPr>
        <p:txBody>
          <a:bodyPr>
            <a:normAutofit/>
          </a:bodyPr>
          <a:lstStyle/>
          <a:p>
            <a:r>
              <a:rPr lang="ru-RU" sz="2800" dirty="0"/>
              <a:t>Я собираюсь сделать много шедевров</a:t>
            </a:r>
            <a:br>
              <a:rPr lang="ru-RU" sz="2800" dirty="0"/>
            </a:br>
            <a:r>
              <a:rPr lang="ru-RU" sz="2800" dirty="0"/>
              <a:t>например</a:t>
            </a:r>
            <a:r>
              <a:rPr lang="en-US" sz="2800" dirty="0"/>
              <a:t>: </a:t>
            </a:r>
            <a:r>
              <a:rPr lang="ru-RU" sz="2800" dirty="0"/>
              <a:t>земля животных с нуля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0DA108-4744-45E6-A455-8D480CB17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Моя работа</a:t>
            </a:r>
          </a:p>
        </p:txBody>
      </p:sp>
    </p:spTree>
    <p:extLst>
      <p:ext uri="{BB962C8B-B14F-4D97-AF65-F5344CB8AC3E}">
        <p14:creationId xmlns:p14="http://schemas.microsoft.com/office/powerpoint/2010/main" val="387809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3E9CEFC0-0CD6-4AC3-96D0-2E90DE66D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1403059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Мои работы</a:t>
            </a:r>
          </a:p>
        </p:txBody>
      </p:sp>
    </p:spTree>
    <p:extLst>
      <p:ext uri="{BB962C8B-B14F-4D97-AF65-F5344CB8AC3E}">
        <p14:creationId xmlns:p14="http://schemas.microsoft.com/office/powerpoint/2010/main" val="3572442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A2CEE9-AF6B-4787-BF12-609E4D9DA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1"/>
            <a:ext cx="5760732" cy="3429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546CF0A-1E80-482D-959C-B05D2A8B3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732" y="3428999"/>
            <a:ext cx="6431268" cy="3429001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0B86F13-33B4-4D58-BE9B-E4A61407D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847"/>
            <a:ext cx="5760732" cy="342415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1EDE034-128E-457F-8452-9FEBE59FF4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0732" y="-4"/>
            <a:ext cx="6431268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428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5D1206-8F8A-4EB8-8900-9BCBC20DC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75264"/>
            <a:ext cx="5760732" cy="34898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202F060-3DF1-4442-BE44-9705B1F81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732" y="3375264"/>
            <a:ext cx="6431268" cy="348273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C9828C2-A6F1-42BC-AA22-BFEDA002E4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5760732" cy="337316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1E20A45-010B-4D0E-A48D-3F99968F18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0732" y="0"/>
            <a:ext cx="6431268" cy="337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662778"/>
      </p:ext>
    </p:extLst>
  </p:cSld>
  <p:clrMapOvr>
    <a:masterClrMapping/>
  </p:clrMapOvr>
</p:sld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114</TotalTime>
  <Words>48</Words>
  <Application>Microsoft Office PowerPoint</Application>
  <PresentationFormat>Широкоэкранный</PresentationFormat>
  <Paragraphs>12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Century Gothic</vt:lpstr>
      <vt:lpstr>Wingdings 3</vt:lpstr>
      <vt:lpstr>Сектор</vt:lpstr>
      <vt:lpstr>Презентация фотошоп</vt:lpstr>
      <vt:lpstr>Презентация PowerPoint</vt:lpstr>
      <vt:lpstr>Я усов макар  мне 13 лет я учусь в 6 классе я люблю и изучаю животных я учусь в киберван 1 год</vt:lpstr>
      <vt:lpstr>Фотошоп очень интересен  и крут там можно сделать все что хочешь</vt:lpstr>
      <vt:lpstr>Я собираюсь сделать много шедевров например: земля животных с нуля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фотошоп</dc:title>
  <dc:creator>user</dc:creator>
  <cp:lastModifiedBy>user</cp:lastModifiedBy>
  <cp:revision>9</cp:revision>
  <dcterms:created xsi:type="dcterms:W3CDTF">2025-05-04T05:43:41Z</dcterms:created>
  <dcterms:modified xsi:type="dcterms:W3CDTF">2025-05-11T07:11:07Z</dcterms:modified>
</cp:coreProperties>
</file>

<file path=docProps/thumbnail.jpeg>
</file>